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5B438-DD2C-53D2-13F8-97AF0840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9D7EED-3A0D-46AB-F9D4-3E9D7C30A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03122-741E-4BBA-A88C-BFBEE1EFCA00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E356B8-2ED7-E787-FAC9-763B4F04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CC2B09-B110-3D12-CD13-4BB62433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62545-70F3-4F50-A44C-0F5AA7491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2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4FE104-1C31-211A-1EEE-D5CDD8501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8F3996-9F9A-C8F2-89A2-05A9562D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4C598-29EB-5750-1A0E-7E0DEC2E9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103122-741E-4BBA-A88C-BFBEE1EFCA00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3EC87-05AD-74DA-7176-F04A757B1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09402-9FAD-E84E-414E-80C954BDD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462545-70F3-4F50-A44C-0F5AA7491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8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17BBD95-B209-497B-C9B3-CB4C10A0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A8FB9-8FF2-1220-32DC-7B724FCB9E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1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332FC6-29F9-73D6-865E-69D830A4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51F0F5-7146-3E68-0B2D-1AD2E1AE5D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C0B951-44EE-6AB0-1F8C-43BE29D9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8C641E-B5E5-94BE-14B9-E6AC63C2F2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12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11D907-3A7F-B10A-467B-187167B3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0CC8FC-24E9-A0C3-13A0-FEA79C44B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0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837A001-7F17-1F15-A40D-B98B53E9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E95AC2-8565-0313-B429-BE8CF10F53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4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F135F07-D0FF-7817-CA7F-BD9E11F7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48A9E5-0287-CCAB-365F-D3EF21BD48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96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AE850A3-0FB6-F744-5394-FFB6464C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42F44E-E515-CB11-F535-010AF03D0E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97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9A3F282-EF50-7C88-CB24-E9C8045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8329F5-9111-BDED-0F04-D84C633C7B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00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58FC7A-6EE9-C292-D857-0ABBC8A6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486FB-1436-9709-7F50-D1A8CD0CAD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10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11A278-0C47-0210-89A8-030623EF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5CE194-5CE6-C793-D608-561C396220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68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2486DD-314F-CD75-7886-FEE1EB07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D9E7B5-49EB-3D7F-ED58-FD011303AF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7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9309F3-678D-B869-8B79-2FBE5A7B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2D731-E528-11FA-DBD3-0A275D9969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41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F60D45-8F3C-4815-6830-DBD1FA0F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CB8B1-C351-D358-5254-8449B28C53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4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22CC53-1393-A5AF-F6BE-F309ED57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E0D06C-FAE5-1EB3-2ACF-129875FA5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4BE11B7-F7BA-4178-46C2-A2EF9707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4D348D-D16A-F7CE-AE2F-4ED50CB1E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4E6DCB2-4DEC-F590-2DF1-256D910B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0A24E5-9B99-09F4-DA7A-9C812668E1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47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7004470-4779-7387-3E52-E6E63891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78B6C0-D578-43C8-8216-01D2547850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7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96614F-B7F3-EF76-FE77-60F42A22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5402E-EBEC-D895-EBD4-6DA3B3731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33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BD88BC3-1F22-D96A-A468-2F3468C31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253813-3E6A-F96E-FA7C-5C5A2E121B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88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C59474C-22CB-7A06-1589-D18A8F6A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239E96-9EE0-CB9F-5C5F-ED5801044B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4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7BAC33-8270-FD2C-D570-7187AFAF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6357EA-E854-DD8E-1BE4-FF9C532E66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06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DAF96B-D11A-318F-7C5A-81F7265E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7D089-BDFB-6B00-1AF8-E54D5E3A9C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27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B59C6AD-2C2B-38E8-D5EC-B1662A223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4E308-D28E-CAFF-4BDE-15BC4FBB2E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9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7C7F5C-C51C-8298-2DBE-88BD36A2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7B8F0-9CF3-A3F4-5C77-9A450CFCF9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3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2209841-1C74-B851-76F0-87B81488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49D88-3D7A-62D8-9190-6345E71CE7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B1A872-BC1C-04BB-E208-491257C3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6E040F-DAE6-7E4D-81DB-F70A133279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4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4929A23-EA05-4DAF-54C6-079E7589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576328-E423-1493-3007-6369B90F63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9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CF20ACC-0458-B717-7C97-6FD5EF2E0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AAB24-8059-1F7E-D9EB-298885E748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3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6659B3F-0250-9A87-684F-C46964B6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3FAA2-5962-6E39-71AB-37205441F2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C9141C-EAE8-BD41-E147-F22DE1EE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C9932-20E8-249F-62E0-BFC2621719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59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8E94E3-4F57-89CD-1694-057679C3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E919A0-C398-CBB1-01D6-8DEADB75C6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98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3534E99-2231-D1D7-BDFF-BD02BA4D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7C6A1-4675-21D7-47B1-3F47B2BD1E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6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FFF4561-044F-F854-E5CC-E97D7C63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A0A684-23CF-70B1-E100-5612B0A566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57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E907C5-8012-6D88-2438-E1E53E70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4F7A59-183E-7FD6-DF1D-896A7478F7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3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721FA8-A28C-3B9E-2AF6-B307F78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2B4FD-D3BC-892E-03A5-8979BF8AB9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0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6F2437D-F818-1134-3014-78908F79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74E5E-6EA5-B3D3-80A7-7191300D56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7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80F3765-C731-75BD-C493-E6181AA3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E1D585-A583-E76C-6289-B68973FE46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2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34C6E6A-E714-FDC5-52DD-4F8E05AE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E2294-F363-1049-EF5B-9CB735B8A7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3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E547E3E-0122-EA14-E505-77A40B29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305E55-D42D-40FC-13E4-C741FFAE1E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40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BA4E57B-94D3-DBD6-E6AE-32A78ABB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6CF8C-8F42-8A90-7F28-7C777726B6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25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15A158-D1D0-C977-3E6F-434AE235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프레임워크</a:t>
            </a:r>
            <a:r>
              <a:rPr lang="en-US" altLang="ko-KR"/>
              <a:t>(Framework)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F8385D-1C81-565E-6B55-3733109D35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57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92B426-2440-2674-83BC-D249CD87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7BB654-C2E9-5183-D68F-3B363F97B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075C36-B79E-EE65-A913-31D9437B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1D45FE-073C-996C-E5E0-9BD4A77D4D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77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994C2B2-E8B5-6BA0-5CD9-B71E22EC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5A092B-5E45-B99B-7D07-D54FE758CF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2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E25E06-3F3E-2A3E-EB0B-A2BA0A58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7DB3DB-AC8F-4D64-0649-DA137B7A01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31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76BDA0D-FD0D-4EF3-624E-0AD9BC60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2AFC2E-E164-CDA1-49C4-15FA83224D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7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56044AA-9B16-C9DC-D5FE-AB2D846A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쉐이더 컴파일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B952DD-4B57-0717-7DE3-75461B2378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28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D5BC5D-7616-132B-E687-CF7E3ADA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45D53-4599-E001-8C1B-7466880BDE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7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F3BAECD-FD74-6F15-90E0-F76F0CC5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8E8DD3-7246-E18F-E8F4-F01FE34C8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2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3E1F61C-A2BE-4311-57A1-50F6D5A8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1AAB64-1DF4-70EE-B14E-E6D93479FC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9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0D9D67-0684-D0B5-98DB-13DAC35A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Direct3D </a:t>
            </a:r>
            <a:r>
              <a:rPr lang="ko-KR" altLang="en-US"/>
              <a:t>파이프라인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C441B-4DD3-0EA2-934C-3F52ECADF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63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화면 슬라이드 쇼(4:3)</PresentationFormat>
  <Paragraphs>51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게임 프레임워크(Framework)</vt:lpstr>
      <vt:lpstr>게임 프레임워크(Framework)</vt:lpstr>
      <vt:lpstr>게임 프레임워크(Framework)</vt:lpstr>
      <vt:lpstr>게임 프레임워크(Framework)</vt:lpstr>
      <vt:lpstr>쉐이더 컴파일</vt:lpstr>
      <vt:lpstr>쉐이더 컴파일</vt:lpstr>
      <vt:lpstr>쉐이더 컴파일</vt:lpstr>
      <vt:lpstr>쉐이더 컴파일</vt:lpstr>
      <vt:lpstr>쉐이더 컴파일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이용희(A0090)</dc:creator>
  <cp:lastModifiedBy>이용희(A0090)</cp:lastModifiedBy>
  <cp:revision>1</cp:revision>
  <dcterms:created xsi:type="dcterms:W3CDTF">2025-04-03T12:38:47Z</dcterms:created>
  <dcterms:modified xsi:type="dcterms:W3CDTF">2025-04-03T12:38:47Z</dcterms:modified>
</cp:coreProperties>
</file>